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7C1-2F49-4BCD-9774-360735A237C1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81A3-3C26-4845-A743-122E1CBDF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84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7C1-2F49-4BCD-9774-360735A237C1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81A3-3C26-4845-A743-122E1CBDF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93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7C1-2F49-4BCD-9774-360735A237C1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81A3-3C26-4845-A743-122E1CBDF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61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7C1-2F49-4BCD-9774-360735A237C1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81A3-3C26-4845-A743-122E1CBDF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47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7C1-2F49-4BCD-9774-360735A237C1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81A3-3C26-4845-A743-122E1CBDF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124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7C1-2F49-4BCD-9774-360735A237C1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81A3-3C26-4845-A743-122E1CBDF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80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7C1-2F49-4BCD-9774-360735A237C1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81A3-3C26-4845-A743-122E1CBDF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92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7C1-2F49-4BCD-9774-360735A237C1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81A3-3C26-4845-A743-122E1CBDF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45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7C1-2F49-4BCD-9774-360735A237C1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81A3-3C26-4845-A743-122E1CBDF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6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7C1-2F49-4BCD-9774-360735A237C1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81A3-3C26-4845-A743-122E1CBDF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80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7C1-2F49-4BCD-9774-360735A237C1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81A3-3C26-4845-A743-122E1CBDF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67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847C1-2F49-4BCD-9774-360735A237C1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C81A3-3C26-4845-A743-122E1CBDF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28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43" y="322319"/>
            <a:ext cx="7515225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11760" y="116632"/>
            <a:ext cx="43665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u="sng" dirty="0"/>
              <a:t>Gradient - A reminder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43" y="4077072"/>
            <a:ext cx="6924675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8002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83820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40" y="577894"/>
            <a:ext cx="658177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11760" y="188640"/>
            <a:ext cx="51386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u="sng" dirty="0"/>
              <a:t>Gradient</a:t>
            </a:r>
            <a:r>
              <a:rPr lang="en-GB" u="sng" dirty="0"/>
              <a:t> - A more mathematical approach</a:t>
            </a:r>
          </a:p>
        </p:txBody>
      </p:sp>
    </p:spTree>
    <p:extLst>
      <p:ext uri="{BB962C8B-B14F-4D97-AF65-F5344CB8AC3E}">
        <p14:creationId xmlns:p14="http://schemas.microsoft.com/office/powerpoint/2010/main" val="4041954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7944" y="1268760"/>
            <a:ext cx="3001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Show where got formula from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328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94266"/>
            <a:ext cx="693420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15816" y="332656"/>
            <a:ext cx="35866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u="sng" dirty="0"/>
              <a:t>Properties of gradients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648" y="4077072"/>
            <a:ext cx="1478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 x m = -1</a:t>
            </a:r>
          </a:p>
          <a:p>
            <a:r>
              <a:rPr lang="en-GB" dirty="0" smtClean="0"/>
              <a:t>And tan x = 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7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9832" y="332656"/>
            <a:ext cx="33312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u="sng" dirty="0"/>
              <a:t>Exam Style questions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352550"/>
            <a:ext cx="6724650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891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1047750"/>
            <a:ext cx="75819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11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ShepherdV1</dc:creator>
  <cp:lastModifiedBy>ShepherdV1</cp:lastModifiedBy>
  <cp:revision>3</cp:revision>
  <dcterms:created xsi:type="dcterms:W3CDTF">2013-09-19T08:46:49Z</dcterms:created>
  <dcterms:modified xsi:type="dcterms:W3CDTF">2013-09-19T13:27:07Z</dcterms:modified>
</cp:coreProperties>
</file>